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5" Type="http://schemas.microsoft.com/office/2007/relationships/media" Target="../media/media5.m4a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 run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Adrian, John, Kyle and James</a:t>
            </a:r>
          </a:p>
        </p:txBody>
      </p:sp>
      <p:pic>
        <p:nvPicPr>
          <p:cNvPr id="4" name="Prem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5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Continued iterations</a:t>
            </a:r>
          </a:p>
          <a:p>
            <a:r>
              <a:rPr lang="en-US" dirty="0"/>
              <a:t>Searched assets</a:t>
            </a:r>
          </a:p>
          <a:p>
            <a:r>
              <a:rPr lang="en-US" dirty="0"/>
              <a:t>Created terrain into sections</a:t>
            </a:r>
          </a:p>
          <a:p>
            <a:r>
              <a:rPr lang="en-US" dirty="0"/>
              <a:t>Modeled terrain to have realistic look</a:t>
            </a:r>
          </a:p>
          <a:p>
            <a:r>
              <a:rPr lang="en-US" dirty="0"/>
              <a:t>Imported assets into designated scene areas</a:t>
            </a:r>
          </a:p>
          <a:p>
            <a:r>
              <a:rPr lang="en-US" dirty="0"/>
              <a:t>Added triggers to count the players progress and count waves</a:t>
            </a:r>
          </a:p>
          <a:p>
            <a:r>
              <a:rPr lang="en-US" dirty="0"/>
              <a:t>Created Mesh and textures for </a:t>
            </a:r>
            <a:r>
              <a:rPr lang="en-US"/>
              <a:t>the bunker</a:t>
            </a:r>
            <a:endParaRPr lang="en-US" dirty="0"/>
          </a:p>
        </p:txBody>
      </p:sp>
      <p:pic>
        <p:nvPicPr>
          <p:cNvPr id="4" name="Game Environme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7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helicopter AI movement</a:t>
            </a:r>
          </a:p>
          <a:p>
            <a:r>
              <a:rPr lang="en-US" dirty="0"/>
              <a:t>Implemented AI to helicopter to follow and shoot character</a:t>
            </a:r>
          </a:p>
          <a:p>
            <a:r>
              <a:rPr lang="en-US" dirty="0"/>
              <a:t>Created all scripts for helicopter</a:t>
            </a:r>
          </a:p>
          <a:p>
            <a:r>
              <a:rPr lang="en-US" dirty="0"/>
              <a:t>Created helicopter missiles </a:t>
            </a:r>
          </a:p>
          <a:p>
            <a:r>
              <a:rPr lang="en-US" dirty="0"/>
              <a:t>Added particle effects for explosion 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4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bombs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colliders and rigidbodies for 3 types of explosive bombs, small bomb, medium bomb and the large bomb </a:t>
            </a:r>
          </a:p>
          <a:p>
            <a:r>
              <a:rPr lang="en-US" dirty="0"/>
              <a:t>Created scripts for spawning bombs according to the wave</a:t>
            </a:r>
          </a:p>
          <a:p>
            <a:r>
              <a:rPr lang="en-US" dirty="0"/>
              <a:t>Created script that allows the bombs spawn to follow the player and randomize within the players distance</a:t>
            </a:r>
          </a:p>
          <a:p>
            <a:r>
              <a:rPr lang="en-US" dirty="0"/>
              <a:t>Created script that allows bombs to destroy </a:t>
            </a:r>
          </a:p>
          <a:p>
            <a:r>
              <a:rPr lang="en-US" dirty="0"/>
              <a:t>Added explosive particle effect </a:t>
            </a:r>
          </a:p>
          <a:p>
            <a:endParaRPr lang="en-US" dirty="0"/>
          </a:p>
        </p:txBody>
      </p:sp>
      <p:pic>
        <p:nvPicPr>
          <p:cNvPr id="5" name="Bomb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2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scripts to handle the players movement via keyboard input</a:t>
            </a:r>
          </a:p>
          <a:p>
            <a:r>
              <a:rPr lang="en-US" dirty="0"/>
              <a:t>The player character is allowed to walk backwards and forwards and jump </a:t>
            </a:r>
          </a:p>
          <a:p>
            <a:r>
              <a:rPr lang="en-US" dirty="0"/>
              <a:t>Added health to the player so he can be hurt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haracter pag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a bar to show how much health the player character has </a:t>
            </a:r>
          </a:p>
          <a:p>
            <a:r>
              <a:rPr lang="en-US" dirty="0"/>
              <a:t>Added a counter to count the number of waves </a:t>
            </a:r>
          </a:p>
        </p:txBody>
      </p:sp>
      <p:pic>
        <p:nvPicPr>
          <p:cNvPr id="4" name="U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a sounds for  spawning the helicopter </a:t>
            </a:r>
          </a:p>
          <a:p>
            <a:r>
              <a:rPr lang="en-US" dirty="0"/>
              <a:t>Added sounds for when the helicopter is traveling</a:t>
            </a:r>
          </a:p>
          <a:p>
            <a:r>
              <a:rPr lang="en-US" dirty="0"/>
              <a:t>Added sounds for when the helicopter spawns missiles </a:t>
            </a:r>
          </a:p>
          <a:p>
            <a:r>
              <a:rPr lang="en-US" dirty="0"/>
              <a:t>Added sounds for when the missiles and bombs explode </a:t>
            </a:r>
          </a:p>
          <a:p>
            <a:r>
              <a:rPr lang="en-US" dirty="0"/>
              <a:t>Added sounds for the player getting hurt </a:t>
            </a:r>
            <a:r>
              <a:rPr lang="en-US"/>
              <a:t>and dying</a:t>
            </a:r>
            <a:endParaRPr lang="en-US" dirty="0"/>
          </a:p>
        </p:txBody>
      </p:sp>
      <p:pic>
        <p:nvPicPr>
          <p:cNvPr id="4" name="Sou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120</TotalTime>
  <Words>232</Words>
  <Application>Microsoft Office PowerPoint</Application>
  <PresentationFormat>Widescreen</PresentationFormat>
  <Paragraphs>35</Paragraphs>
  <Slides>7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Vapor Trail</vt:lpstr>
      <vt:lpstr>war run </vt:lpstr>
      <vt:lpstr>Game environment</vt:lpstr>
      <vt:lpstr>Helicopter</vt:lpstr>
      <vt:lpstr>bombs</vt:lpstr>
      <vt:lpstr>Player character</vt:lpstr>
      <vt:lpstr>UI</vt:lpstr>
      <vt:lpstr>Sounds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Vietnam run</dc:title>
  <dc:creator>Adrian's laptop</dc:creator>
  <cp:lastModifiedBy>Example</cp:lastModifiedBy>
  <cp:revision>25</cp:revision>
  <dcterms:created xsi:type="dcterms:W3CDTF">2017-05-25T05:39:46Z</dcterms:created>
  <dcterms:modified xsi:type="dcterms:W3CDTF">2017-05-26T06:28:51Z</dcterms:modified>
</cp:coreProperties>
</file>